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4" r:id="rId22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9" Type="http://schemas.openxmlformats.org/officeDocument/2006/relationships/slide" Target="slides/slide15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Google Shape;5124;p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5" name="Google Shape;5125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27.png"/><Relationship Id="rId4" Type="http://schemas.openxmlformats.org/officeDocument/2006/relationships/image" Target="../media/image209.jpg"/><Relationship Id="rId5" Type="http://schemas.openxmlformats.org/officeDocument/2006/relationships/image" Target="../media/image215.jpg"/></Relationships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Google Shape;5127;p7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solidFill>
                  <a:srgbClr val="828D27"/>
                </a:solidFill>
                <a:latin typeface="Coming Soon"/>
                <a:ea typeface="Coming Soon"/>
                <a:cs typeface="Coming Soon"/>
                <a:sym typeface="Coming Soon"/>
              </a:rPr>
              <a:t>How it all Started...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5128" name="Google Shape;5128;p715"/>
          <p:cNvSpPr txBox="1"/>
          <p:nvPr>
            <p:ph idx="1" type="body"/>
          </p:nvPr>
        </p:nvSpPr>
        <p:spPr>
          <a:xfrm>
            <a:off x="457200" y="1063375"/>
            <a:ext cx="39945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There were always rumors of gold in california until 1848 when </a:t>
            </a:r>
            <a:r>
              <a:rPr lang="zh-CN" u="sng">
                <a:latin typeface="Coming Soon"/>
                <a:ea typeface="Coming Soon"/>
                <a:cs typeface="Coming Soon"/>
                <a:sym typeface="Coming Soon"/>
              </a:rPr>
              <a:t>James Marshall</a:t>
            </a: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 picked up a piece of gold at Sutter’s Mill in </a:t>
            </a:r>
            <a:r>
              <a:rPr lang="zh-CN" u="sng">
                <a:latin typeface="Coming Soon"/>
                <a:ea typeface="Coming Soon"/>
                <a:cs typeface="Coming Soon"/>
                <a:sym typeface="Coming Soon"/>
              </a:rPr>
              <a:t>Coloma, California</a:t>
            </a:r>
            <a:endParaRPr u="sng">
              <a:latin typeface="Coming Soon"/>
              <a:ea typeface="Coming Soon"/>
              <a:cs typeface="Coming Soon"/>
              <a:sym typeface="Coming Soon"/>
            </a:endParaRPr>
          </a:p>
        </p:txBody>
      </p:sp>
      <p:pic>
        <p:nvPicPr>
          <p:cNvPr id="5129" name="Google Shape;5129;p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0850" y="915775"/>
            <a:ext cx="2509350" cy="202367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220px-James_Marshall2.jpg" id="5130" name="Google Shape;5130;p7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6225" y="416076"/>
            <a:ext cx="1613150" cy="261772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a-coloma-ca.jpg" id="5131" name="Google Shape;5131;p7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9000" y="3284300"/>
            <a:ext cx="2079150" cy="1747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2" name="Google Shape;5132;p715"/>
          <p:cNvSpPr txBox="1"/>
          <p:nvPr/>
        </p:nvSpPr>
        <p:spPr>
          <a:xfrm>
            <a:off x="4866400" y="2939450"/>
            <a:ext cx="14328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James Marshall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